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734D9-4783-9289-4D4A-04837147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A65E8F-9B1A-D1DB-5C52-B86B26AE2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8E5F6-D4ED-D4AD-C39C-4CA41AFE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7053A-EA29-CB5B-0D11-D9B6C67D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D401D-4D00-9E59-9DE3-77E194BA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F9052-12C6-751E-924F-186AAA9E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87413-CC02-EA98-BD88-E94CF8179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0F623-8100-64FA-D524-19119479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0872-E4B6-88E4-C272-5B1E9BC1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8D30F-1FE1-28C5-825B-E6755183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0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1B4911-AC38-E99D-DDAA-50BAEB4B70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DEE1B-1C03-81E6-0E0A-BCEFEB1DB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6DFE7-D5A6-741E-1279-2C5B92E0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71026-3015-0BB1-1FCA-6B540CD8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A6973-1494-25D8-324B-F4C59B822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1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8775D-9E73-6347-D763-0E2566FFE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37F78-3259-1799-F86E-3863BDB9B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46673-5382-CBC5-B030-37E9BDB8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06625-773A-EAB0-1CF6-A79E4DE67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E65C2-C0DA-90FF-294F-6DE3255C5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4EF6-CE94-A1B0-C23E-C3E6DD33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F35E8-5D12-5FEA-A882-C56A0F36D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C4C04-7F01-DF07-D811-A754E745F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F71E-2B03-020A-630D-DABC519A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3982C-C446-2173-F2A7-949BB3B3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2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E17E-5F9A-3E5C-34AB-AD61F646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D1305-2646-F417-7D31-3EE1DEE3D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1C6C1-0BF2-8985-1FF8-2B72B9A10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3A3DC-0ED7-2A0D-2B45-160B36EC2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9BDC3-8EA2-ABB8-C8B8-F5C9A9CF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056F3-63BE-25CB-DE51-8F7EB9F4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B194-4965-AF74-E1A1-44EF3E9BC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8EE61-2340-A622-E415-6D253A785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2581F-F638-9F29-662B-52D1F4C32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10A47-FB46-9074-479A-A7D867250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7D3E9-2299-45C6-A423-4704828BF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B49B1-9CEE-852A-ED28-3ABAF33A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5DECB-1F60-3631-4FFD-18B3CE82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D19BE1-194A-F235-527E-72AE24D6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9FD33-0EC0-92B5-64C6-FB42837D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45D2C-F08A-641B-46C2-BE9564EB7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AF41F-9876-6A81-F119-48F7895B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B0DE0-45E6-ED84-F407-B7D3D607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0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A59F68-5E66-9B3D-120A-6E7C46A1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59666-1292-A74C-2C73-DAC4C593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0F961-8AE6-32DD-C38B-00D7A01B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7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9E0A-EF40-6818-4E6B-7B47A298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F557E-385C-FC06-2996-0729CB4A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7C73C-4381-1BD7-494D-3AAF8D3DC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7CDB8-680E-8243-609B-12AD372E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D9515-E199-7C60-7990-60FB4EBA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2904A-945F-9749-4E82-8A20860A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82387-ADE8-59BB-C132-9F027B8A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614BF-B433-6DA8-D6D5-0037751B5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9BF50-D210-BFD6-94DE-37B5384F0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9E01B-4DDA-03A3-6D5E-47AC96BE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590FB-8F47-7D81-B7B9-4251AE4D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DDB83-4174-133E-00D1-777AA843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8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101B9-2EE1-4245-0099-F8D0EA85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C4717-5046-7713-FC93-077AB5A0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1BE8B-09AC-2E66-E073-CD0572A4E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6B6D-5A3A-439F-99B7-23D5A881C8C8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62FEC-0CDF-4861-3437-4B24C95AE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D08B-3422-D525-472E-31EDCB82A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53C6E-A456-4D39-98B4-2755DCBC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5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3CBAF2-62C1-352F-15A4-39195CB39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39" y="406845"/>
            <a:ext cx="4808002" cy="45838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AA8B1A-5FE7-B465-1F97-3EBD20744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693" y="554302"/>
            <a:ext cx="5934794" cy="416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1</cp:revision>
  <dcterms:created xsi:type="dcterms:W3CDTF">2023-11-12T02:34:57Z</dcterms:created>
  <dcterms:modified xsi:type="dcterms:W3CDTF">2023-11-12T02:35:23Z</dcterms:modified>
</cp:coreProperties>
</file>